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57161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Рослини - вороги чи друзі</a:t>
            </a:r>
            <a:endParaRPr lang="ru-RU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215074" y="528638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Виконала</a:t>
            </a:r>
            <a:r>
              <a:rPr lang="ru-RU" dirty="0" smtClean="0"/>
              <a:t>:</a:t>
            </a:r>
          </a:p>
          <a:p>
            <a:r>
              <a:rPr lang="uk-UA" dirty="0" smtClean="0"/>
              <a:t>Учениця 11-а</a:t>
            </a:r>
          </a:p>
          <a:p>
            <a:r>
              <a:rPr lang="uk-UA" dirty="0" smtClean="0"/>
              <a:t>КЗ”ХСШ№11”</a:t>
            </a:r>
          </a:p>
          <a:p>
            <a:r>
              <a:rPr lang="uk-UA" dirty="0" smtClean="0"/>
              <a:t>Дребот Дар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</a:p>
        </p:txBody>
      </p:sp>
      <p:pic>
        <p:nvPicPr>
          <p:cNvPr id="6" name="Рисунок 5" descr="1364963452_gidrang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423085"/>
            <a:ext cx="4429156" cy="4434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37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714488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/>
              <a:t>Дякую за увагу</a:t>
            </a:r>
            <a:endParaRPr lang="ru-RU" sz="4800" b="1" i="1" dirty="0"/>
          </a:p>
        </p:txBody>
      </p:sp>
      <p:pic>
        <p:nvPicPr>
          <p:cNvPr id="4" name="Рисунок 3" descr="d83b5972270bdb4f6666be73b50aed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507532"/>
            <a:ext cx="4357718" cy="4350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85720" y="1714488"/>
          <a:ext cx="7769225" cy="3810000"/>
        </p:xfrm>
        <a:graphic>
          <a:graphicData uri="http://schemas.openxmlformats.org/presentationml/2006/ole">
            <p:oleObj spid="_x0000_s1026" name="Диаграмма" r:id="rId3" imgW="5600610" imgH="2152560" progId="MSGraph.Char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35716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Графік зміни потужності еквівалентної дози гамма випромінювання протягом дня без провітрювання:</a:t>
            </a:r>
            <a:endParaRPr lang="uk-U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54726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Кілька</a:t>
            </a:r>
            <a:r>
              <a:rPr lang="ru-RU" sz="2800" b="1" i="1" dirty="0" smtClean="0"/>
              <a:t> </a:t>
            </a:r>
            <a:r>
              <a:rPr lang="ru-RU" sz="2800" b="1" i="1" dirty="0"/>
              <a:t>цікавих фактів про кімнатні рослини</a:t>
            </a:r>
            <a:r>
              <a:rPr lang="ru-RU" sz="2800" dirty="0"/>
              <a:t>:</a:t>
            </a:r>
            <a:endParaRPr lang="uk-UA" sz="2800" dirty="0" smtClean="0"/>
          </a:p>
          <a:p>
            <a:r>
              <a:rPr lang="uk-UA" sz="2800" dirty="0" smtClean="0"/>
              <a:t>1</a:t>
            </a:r>
            <a:r>
              <a:rPr lang="uk-UA" sz="2800" dirty="0"/>
              <a:t>. вони </a:t>
            </a:r>
            <a:r>
              <a:rPr lang="uk-UA" sz="2800" dirty="0" smtClean="0"/>
              <a:t>очищують </a:t>
            </a:r>
            <a:r>
              <a:rPr lang="uk-UA" sz="2800" dirty="0"/>
              <a:t>повітря</a:t>
            </a:r>
          </a:p>
          <a:p>
            <a:r>
              <a:rPr lang="uk-UA" sz="2800" dirty="0"/>
              <a:t>2. допомагають видалити будь-які токсичні виділення, наприклад, аміак, вигарний газ, формальдегід, ксилол, бензол і трихлороетилен.</a:t>
            </a:r>
          </a:p>
          <a:p>
            <a:r>
              <a:rPr lang="uk-UA" sz="2800" dirty="0"/>
              <a:t>3. рослини зроблять вас щасливішими , </a:t>
            </a:r>
            <a:r>
              <a:rPr lang="uk-UA" sz="2800" dirty="0" smtClean="0"/>
              <a:t>спокійнішими </a:t>
            </a:r>
            <a:r>
              <a:rPr lang="uk-UA" sz="2800" dirty="0"/>
              <a:t>й оптимістичнішими .</a:t>
            </a:r>
          </a:p>
          <a:p>
            <a:r>
              <a:rPr lang="uk-UA" sz="2800" dirty="0"/>
              <a:t>4. вони борються із застудою </a:t>
            </a:r>
            <a:r>
              <a:rPr lang="uk-UA" sz="2800" dirty="0" smtClean="0"/>
              <a:t>та  втомою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80928"/>
            <a:ext cx="3251051" cy="4048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65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     Дев’ять </a:t>
            </a:r>
            <a:r>
              <a:rPr lang="uk-UA" sz="2800" b="1" i="1" dirty="0"/>
              <a:t>найкорисніших домашніх рослин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7" y="3146524"/>
            <a:ext cx="271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i="1" dirty="0" smtClean="0"/>
              <a:t>                    Драцена</a:t>
            </a:r>
            <a:endParaRPr lang="uk-UA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89412"/>
            <a:ext cx="3173338" cy="243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86561" y="31679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                  Фікус</a:t>
            </a:r>
            <a:endParaRPr lang="uk-UA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7" y="711860"/>
            <a:ext cx="3078088" cy="243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699792" y="5954836"/>
            <a:ext cx="330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</a:t>
            </a:r>
            <a:r>
              <a:rPr lang="uk-UA" i="1" dirty="0" smtClean="0"/>
              <a:t>Гербера Джемсона</a:t>
            </a:r>
            <a:endParaRPr lang="uk-UA" i="1" dirty="0"/>
          </a:p>
        </p:txBody>
      </p:sp>
      <p:pic>
        <p:nvPicPr>
          <p:cNvPr id="11" name="Рисунок 10" descr="6068465-gerber-sflowers-in-a-flowerpot-isolated-on-a-white-backgrou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143248"/>
            <a:ext cx="2857496" cy="2857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14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4996"/>
            <a:ext cx="3096344" cy="2501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4405" y="3016194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 </a:t>
            </a:r>
            <a:r>
              <a:rPr lang="uk-UA" i="1" dirty="0"/>
              <a:t>Хлорофітум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4996"/>
            <a:ext cx="3075806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016194"/>
            <a:ext cx="293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               Сансів</a:t>
            </a:r>
            <a:r>
              <a:rPr lang="en-US" i="1" dirty="0" smtClean="0"/>
              <a:t>’</a:t>
            </a:r>
            <a:r>
              <a:rPr lang="uk-UA" i="1" dirty="0" smtClean="0"/>
              <a:t>єра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6015969"/>
            <a:ext cx="252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               Бегонія</a:t>
            </a:r>
            <a:endParaRPr lang="uk-UA" i="1" dirty="0"/>
          </a:p>
        </p:txBody>
      </p:sp>
      <p:pic>
        <p:nvPicPr>
          <p:cNvPr id="8" name="Рисунок 7" descr="0000000010312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357562"/>
            <a:ext cx="2714620" cy="2714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88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7500"/>
            <a:ext cx="3018284" cy="296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342900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        </a:t>
            </a:r>
            <a:r>
              <a:rPr lang="uk-UA" i="1" dirty="0" err="1" smtClean="0"/>
              <a:t>Красула</a:t>
            </a:r>
            <a:r>
              <a:rPr lang="uk-UA" i="1" dirty="0" smtClean="0"/>
              <a:t>  (Грошове дерево) </a:t>
            </a:r>
            <a:endParaRPr lang="uk-UA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7899"/>
            <a:ext cx="2858929" cy="319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08104" y="3429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Спатифиллум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92" y="3798332"/>
            <a:ext cx="2985361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1840" y="6390620"/>
            <a:ext cx="278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            Дифенбахія</a:t>
            </a:r>
            <a:endParaRPr lang="uk-UA" i="1" dirty="0"/>
          </a:p>
        </p:txBody>
      </p:sp>
    </p:spTree>
    <p:extLst>
      <p:ext uri="{BB962C8B-B14F-4D97-AF65-F5344CB8AC3E}">
        <p14:creationId xmlns="" xmlns:p14="http://schemas.microsoft.com/office/powerpoint/2010/main" val="39695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Небезпечні кімнатні рослини</a:t>
            </a:r>
            <a:endParaRPr lang="uk-UA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2" y="3284688"/>
            <a:ext cx="2973296" cy="356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655104"/>
            <a:ext cx="3558495" cy="300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17" y="711860"/>
            <a:ext cx="2937902" cy="294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069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39289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000240"/>
            <a:ext cx="3976694" cy="3976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Кактуси</a:t>
            </a:r>
            <a:r>
              <a:rPr lang="uk-UA" sz="2400" b="1" dirty="0" smtClean="0"/>
              <a:t> – “ хороший засіб проти комп'ютерного випромінювання ”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71934" y="2357430"/>
            <a:ext cx="38576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Велика частина випромінювання виходить не від самого комп'ютера, а від монітора.</a:t>
            </a:r>
          </a:p>
          <a:p>
            <a:endParaRPr lang="uk-UA" dirty="0" smtClean="0"/>
          </a:p>
          <a:p>
            <a:pPr algn="ctr"/>
            <a:r>
              <a:rPr lang="uk-UA" dirty="0" smtClean="0"/>
              <a:t>Кактус не може поглинути частину випромінювання, яка на нього спрямована. </a:t>
            </a:r>
          </a:p>
          <a:p>
            <a:endParaRPr lang="uk-UA" dirty="0" smtClean="0"/>
          </a:p>
          <a:p>
            <a:pPr algn="ctr"/>
            <a:r>
              <a:rPr lang="uk-UA" dirty="0" smtClean="0"/>
              <a:t>Користь від кактусів в боротьбі з випромінюванням - сумнівна, а от шкода рослині від комп'ютера - очевидна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42852"/>
            <a:ext cx="73581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ерелік рослин рекомендованих для шкільних приміщень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Драцена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ербера Джемсона</a:t>
            </a: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Бегонія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лорофітум</a:t>
            </a: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ансів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ера</a:t>
            </a: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ифенбахія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Фікус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a43154fe59613ec8c17943d699b806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500042"/>
            <a:ext cx="4429156" cy="3714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786190"/>
            <a:ext cx="71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Рослини шкідливі для здоров</a:t>
            </a:r>
            <a:r>
              <a:rPr lang="en-US" sz="2000" i="1" dirty="0" smtClean="0"/>
              <a:t>’</a:t>
            </a:r>
            <a:r>
              <a:rPr lang="uk-UA" sz="2000" i="1" dirty="0" smtClean="0"/>
              <a:t>я людини: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Кротон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Філодендрон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Стеллера карликова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Родея японська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Олеандр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Азалія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</TotalTime>
  <Words>210</Words>
  <Application>Microsoft Office PowerPoint</Application>
  <PresentationFormat>Екран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2" baseType="lpstr">
      <vt:lpstr>Соседство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11</cp:lastModifiedBy>
  <cp:revision>15</cp:revision>
  <dcterms:created xsi:type="dcterms:W3CDTF">2015-11-12T18:15:30Z</dcterms:created>
  <dcterms:modified xsi:type="dcterms:W3CDTF">2015-11-13T09:29:13Z</dcterms:modified>
</cp:coreProperties>
</file>